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2023-02-12T00:13:24Z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